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3B92-F9DA-F245-C520-B3B765941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FA7B5-E29A-0924-E404-B4404739A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53E9C-D42A-20D0-DCB7-DCBF8FEBD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1B303-6AAB-8C98-16DC-A71A891F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F02E9-E0D8-14A5-8F09-5643E831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CA1B-CF19-2D80-95D6-E7284D7F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7F008-629A-44F6-60AB-D5CE0136E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D475-E351-22E1-DA6F-074EE556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16A1E-ED40-C76F-1D8D-9B488F15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F40F3-9724-6409-9EE8-B5BF6F96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2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985CA-C9AE-D0F6-982E-D7D8035F3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9BD8A6-16F6-149E-0B7D-331E43BC1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F2631-32A9-BE3E-60C1-B44D2AD1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F24AA-0818-FA6A-FA03-10ACE4F0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1F4DC-C0EB-8B3D-0970-A1CF4929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49AC-2F1D-2094-B141-65B30C727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C668C-D319-C0EF-E37A-5EDF057B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11284-8152-239A-AF11-EB6AF7AF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D790-64F6-3964-E49F-693D736E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97BB3-32DF-7ED7-1C3D-984FA34C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4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E967-82A6-21E3-6EF1-0B6780E04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7BDF1-3B2B-CAD2-04D2-69ECF3EB1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042AD-67F4-8EB9-2E70-B9975816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EDD23-94A3-25B5-9903-26E6F69A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30BC5-59CC-7022-57FF-3D449CC1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1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E821-F776-A7C7-4A89-9D32E4C6C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418B4-A359-EE66-DE13-CAFBE0B13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76356-97DB-E6E6-DEE1-A3E273E42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5AED-4886-36D0-52C7-919451E2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2039B-626F-9702-91B3-612024A9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D7358-F2F4-11F3-A737-B7AE4D2D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9C4F-FDFA-7AD3-87A8-3B097318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682A5-D34E-A1B1-7DCF-650968556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90D0D-DC53-972A-CF17-13875A711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97420-9FD6-3DAA-154D-65E0D3B32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D846B-C8D5-2DBC-EB6D-B79279A91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9EB98-435C-F69F-1A2F-4ABA40932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AEE7C-AB86-8FBF-F32B-A3125035E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EBE04-9D50-E37E-0CD7-FD3A7390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EEEF-B787-69B7-4D94-11335FC83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3C592-A041-BD4A-A22D-ECFA38DD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82EC4-FFC2-F069-CD2D-50F870B7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CEEC9-6993-7620-B6F6-F36398FFA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2CDE5E-C5D5-0AEA-BA38-FACC3BB0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5E3B3-A2A2-CD65-A568-01EE6BBC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8FBEA-0A90-3EBA-115B-C3C6D74D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3436-4687-6DC1-E0B7-1684C1CDE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77DE-32F2-D052-3634-346D7E2A8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B6E8E-673A-C68E-A1F1-7EFFF76B1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C1948-5C29-751E-28BC-7132352E3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ADCB4-07CE-F708-AD2F-F6241CCA5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F967C-03DF-57DB-99EF-1B646339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8E08-A64C-7D0F-9517-A5062FB69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394AEF-00B6-59BF-8867-1E8C6E41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CC6A5-9EBA-1B5D-A187-3175A5586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53F68-6947-BD7C-512B-EEBDB04B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2D7A3-0576-B309-D44B-9EFF9280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D8C87-5311-0FDB-B0A8-FA1E83F8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8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DB819F-95E6-6FCB-B419-DE980A78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DC479-3AA4-5E64-DD7E-C00C5F949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7224C-16CE-B246-AF22-7B757DC97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6496A-583F-4AE0-8DCD-502F8FEF80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B6B4B-A146-9579-62B9-77CF6451C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8B399-0D16-4A0D-09B9-1BB119D97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591CA-FEB5-4F58-A9B9-515E8A324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5B5FD3B-5B24-1A90-5D47-E2360AD690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6" b="33334"/>
          <a:stretch/>
        </p:blipFill>
        <p:spPr>
          <a:xfrm>
            <a:off x="-301760" y="202667"/>
            <a:ext cx="4078789" cy="3009382"/>
          </a:xfrm>
          <a:prstGeom prst="rect">
            <a:avLst/>
          </a:prstGeom>
        </p:spPr>
      </p:pic>
      <p:pic>
        <p:nvPicPr>
          <p:cNvPr id="1026" name="Picture 2" descr="Kirkland Signature Plush Blanket | Costco">
            <a:extLst>
              <a:ext uri="{FF2B5EF4-FFF2-40B4-BE49-F238E27FC236}">
                <a16:creationId xmlns:a16="http://schemas.microsoft.com/office/drawing/2014/main" id="{5496C4D7-FCA8-DA4A-6BB4-69B751C62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6" y="4229100"/>
            <a:ext cx="2224808" cy="22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es Canned Food Really Deserve a Bad Rap? | HowStuffWorks">
            <a:extLst>
              <a:ext uri="{FF2B5EF4-FFF2-40B4-BE49-F238E27FC236}">
                <a16:creationId xmlns:a16="http://schemas.microsoft.com/office/drawing/2014/main" id="{2936F7E2-94D6-08EA-924C-8C72A6151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254" y="485370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9D4142-B09F-EDA4-D60D-055691E533FC}"/>
              </a:ext>
            </a:extLst>
          </p:cNvPr>
          <p:cNvSpPr txBox="1"/>
          <p:nvPr/>
        </p:nvSpPr>
        <p:spPr>
          <a:xfrm>
            <a:off x="2483141" y="3263318"/>
            <a:ext cx="702997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Help:           Blankets – Must Be New                         </a:t>
            </a:r>
          </a:p>
          <a:p>
            <a:pPr marL="0" marR="0"/>
            <a:endParaRPr lang="en-US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        Food – Must be Non-Perishable Food</a:t>
            </a:r>
          </a:p>
          <a:p>
            <a:pPr marL="0" marR="0"/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Drop-off Dates:  November 28th - December 21</a:t>
            </a:r>
            <a:r>
              <a:rPr lang="en-US" sz="18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                                  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Location:            Superior Township Hall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blankets and food will be donated to community organizations that serve as a helping agent to those in need. If you need more information, contact:</a:t>
            </a:r>
          </a:p>
          <a:p>
            <a:pPr marL="0" marR="0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Treasurer, Lisa A. Lewis at </a:t>
            </a: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(734) 482-6099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A83FD-E8C2-D9F3-E9E0-355C09E0127B}"/>
              </a:ext>
            </a:extLst>
          </p:cNvPr>
          <p:cNvSpPr txBox="1"/>
          <p:nvPr/>
        </p:nvSpPr>
        <p:spPr>
          <a:xfrm>
            <a:off x="3172787" y="1932860"/>
            <a:ext cx="86165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Blanket Express Returns to Superior Township!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247C11-022A-81B5-2467-91DF60F21D92}"/>
              </a:ext>
            </a:extLst>
          </p:cNvPr>
          <p:cNvSpPr txBox="1"/>
          <p:nvPr/>
        </p:nvSpPr>
        <p:spPr>
          <a:xfrm>
            <a:off x="2794408" y="458916"/>
            <a:ext cx="86165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n-US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Food &amp; Toiletries Donations</a:t>
            </a:r>
          </a:p>
        </p:txBody>
      </p:sp>
    </p:spTree>
    <p:extLst>
      <p:ext uri="{BB962C8B-B14F-4D97-AF65-F5344CB8AC3E}">
        <p14:creationId xmlns:p14="http://schemas.microsoft.com/office/powerpoint/2010/main" val="2126742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Fischer</dc:creator>
  <cp:lastModifiedBy>Kristina Rankin</cp:lastModifiedBy>
  <cp:revision>1</cp:revision>
  <cp:lastPrinted>2022-11-29T20:16:38Z</cp:lastPrinted>
  <dcterms:created xsi:type="dcterms:W3CDTF">2022-11-29T16:17:44Z</dcterms:created>
  <dcterms:modified xsi:type="dcterms:W3CDTF">2024-12-05T20:03:17Z</dcterms:modified>
</cp:coreProperties>
</file>